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14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2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25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3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1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1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03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5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8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7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0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9894-A11F-F947-9932-8A707FF39F15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1EAD-097F-CA45-B958-D4A8610C6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5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6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1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5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7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7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627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A3F1597A-5B3B-D04C-AC9F-FD59F7EED5F7}" vid="{75F22867-6EF2-A944-BCB5-A997271D76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EUR_Translitteræ</Template>
  <TotalTime>2</TotalTime>
  <Words>0</Words>
  <Application>Microsoft Macintosh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gabriel.davigneau@hotmail.fr</dc:creator>
  <cp:lastModifiedBy>gabriel.davigneau@hotmail.fr</cp:lastModifiedBy>
  <cp:revision>1</cp:revision>
  <dcterms:created xsi:type="dcterms:W3CDTF">2023-09-26T09:20:11Z</dcterms:created>
  <dcterms:modified xsi:type="dcterms:W3CDTF">2023-09-26T09:22:54Z</dcterms:modified>
</cp:coreProperties>
</file>